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3D1"/>
    <a:srgbClr val="E081DF"/>
    <a:srgbClr val="239B73"/>
    <a:srgbClr val="8BB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44EA-2602-43CC-8C29-CC7295042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FCE98-6C59-4B3F-874C-7D8DA9C76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32A3E-3D2A-45E4-A04B-BF1C9FFE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F1B66-EE99-42E1-840A-35BAC12B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63AE-4E54-421D-AA70-FB5395B5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44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C4D-3802-49C1-9156-C6865846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B5073-F8D5-4491-857C-010659E66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1826D-ACFC-4CB6-8163-E55FF9DA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CE4E1-207A-473E-8509-5AC9D5F0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4EB4-3C10-4332-A661-17DC982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2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A352D-983F-4B1B-8D6D-D48FC7CFC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6A301-735D-4FD0-8D2A-3421A56E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7929-DA25-405F-808E-7157070E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87FB-6CB7-4B8B-BC34-360CCB3B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D7328-6420-4F39-B94B-0ACF65EB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761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1520-24BC-4B9E-9873-4B29A4B4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FD39-3515-494F-8D0C-287F18A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E87CA-2F7B-4129-BC0F-DD3CB460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C956-5E3A-4DA2-B0DE-AF83A375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395E2-D8B9-4544-BD9D-5781B5BE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84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9203-D899-49C2-8636-9CFC1EBD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B889-3BD2-4F85-9D43-29AC9A85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AE03F-7C91-4738-B02A-E16D8916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5CAA7-395A-4965-B92E-513A74C6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A75ED-875A-4EEA-A8BC-B91C2247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7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93BB-39D7-4F14-AFD8-C4EC538D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767A5-1798-42ED-8672-887CF60A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E98EB-6D94-423B-918E-4F0010E66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C8B2F-7912-4BEB-93A2-8A0A3F1A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0F8A-82B4-4A80-A935-B0430968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12D9-CA40-4FB2-9929-1A4910C4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440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EE1-A96F-4A2C-BA74-BB9F2409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26546-09BD-42BF-8832-9814081A8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D4D3D-9BD8-4212-8D95-75AF5FD17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8C018-D3C2-4F46-B02A-9E8BD1D76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FA9CB-3E98-49DA-821C-73FC16E17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755A9-8856-4C9D-B8E1-93A68D69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8357B-1F7D-4BFB-B381-674241C1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5FF03-D126-4EE9-A607-1E954252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05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5482-656F-4F3F-A88D-F7310887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63B02-8807-4403-A310-824B8DFD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FB864-ABD4-4BAC-9C65-84F30F3D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9AF1D-6AEE-4FE1-AC4E-1DBCF3D5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17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ED3F9-47C2-4FCE-A373-38BCFD2C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2BCEF-2586-462F-8BB7-A0A7853B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AFFA-C7AF-4C0F-9B94-F38C2078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77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B7F9-6C3B-4571-B755-668ADF3B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7EEE-20D9-4075-B264-1E967087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DEA5D-5ABF-4BEB-BAF7-326C99492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AB60-C8BC-4B01-9598-F2679490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B157B-10A3-43D1-9860-6799C16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24125-94C2-4CFD-BD93-D3F0BBE9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4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A60C-5064-4797-8E2E-3D4101FA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18F57-3826-4CC1-922B-A86A62851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524-A744-4194-ABDC-C6B79BCD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C3F76-5CD7-44C1-8E7E-00971361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66B9-651D-4EF9-9BE7-1E540677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88981-8682-4950-BED5-5E86789E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962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18C8D-7243-438B-83D3-BD307D7C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DFA25-BDBA-46D2-A10B-1600815A8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A4806-2D74-4AEA-BE74-DFD8A94EF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935E-3DFE-495A-BB55-BCB331375E20}" type="datetimeFigureOut">
              <a:rPr lang="en-CA" smtClean="0"/>
              <a:t>2020-06-11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A6BD2-DE62-4AE7-BD12-B11EF8EB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3580-CDAF-4BA5-B8E2-50A64C78C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75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0567-F791-424F-8DD7-3132BA1D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Community Analysis: Graphs of Top 100 Words by Frequency from Prominent Twitter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6899F-4D9D-4121-9350-7E7E7BE1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Alex Nazareth</a:t>
            </a:r>
          </a:p>
          <a:p>
            <a:r>
              <a:rPr lang="en-CA" dirty="0"/>
              <a:t>Ryerson University</a:t>
            </a:r>
          </a:p>
        </p:txBody>
      </p:sp>
    </p:spTree>
    <p:extLst>
      <p:ext uri="{BB962C8B-B14F-4D97-AF65-F5344CB8AC3E}">
        <p14:creationId xmlns:p14="http://schemas.microsoft.com/office/powerpoint/2010/main" val="252925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5C1E-06D4-4178-A81C-DC1D30D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Gephi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9128-2B19-49E8-BB92-597DCB867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549539"/>
          </a:xfrm>
        </p:spPr>
        <p:txBody>
          <a:bodyPr>
            <a:normAutofit/>
          </a:bodyPr>
          <a:lstStyle/>
          <a:p>
            <a:r>
              <a:rPr lang="en-CA" b="1" dirty="0"/>
              <a:t>ForceAtlas2</a:t>
            </a:r>
            <a:r>
              <a:rPr lang="en-CA" dirty="0"/>
              <a:t> layout algorithm settings (run until it appears to settle)</a:t>
            </a:r>
          </a:p>
          <a:p>
            <a:pPr lvl="1"/>
            <a:r>
              <a:rPr lang="en-CA" i="1" dirty="0"/>
              <a:t>Scaling</a:t>
            </a:r>
            <a:r>
              <a:rPr lang="en-CA" dirty="0"/>
              <a:t> = 10 and </a:t>
            </a:r>
            <a:r>
              <a:rPr lang="en-CA" i="1" dirty="0"/>
              <a:t>Gravity</a:t>
            </a:r>
            <a:r>
              <a:rPr lang="en-CA" dirty="0"/>
              <a:t> = 20</a:t>
            </a:r>
          </a:p>
          <a:p>
            <a:pPr lvl="1"/>
            <a:r>
              <a:rPr lang="en-CA" i="1" dirty="0"/>
              <a:t>Dissuade Hubs </a:t>
            </a:r>
            <a:r>
              <a:rPr lang="en-CA" dirty="0"/>
              <a:t>= true</a:t>
            </a:r>
          </a:p>
          <a:p>
            <a:pPr lvl="1"/>
            <a:r>
              <a:rPr lang="en-CA" i="1" dirty="0" err="1"/>
              <a:t>LinLog</a:t>
            </a:r>
            <a:r>
              <a:rPr lang="en-CA" i="1" dirty="0"/>
              <a:t> mode </a:t>
            </a:r>
            <a:r>
              <a:rPr lang="en-CA" dirty="0"/>
              <a:t>= true</a:t>
            </a:r>
          </a:p>
          <a:p>
            <a:pPr lvl="1"/>
            <a:r>
              <a:rPr lang="en-CA" i="1" dirty="0"/>
              <a:t>Prevent Overlap </a:t>
            </a:r>
            <a:r>
              <a:rPr lang="en-CA" dirty="0"/>
              <a:t>= true (only briefly at the end for performance reasons)</a:t>
            </a:r>
          </a:p>
          <a:p>
            <a:pPr lvl="1"/>
            <a:r>
              <a:rPr lang="en-CA" dirty="0"/>
              <a:t>Remaining settings left as default</a:t>
            </a:r>
          </a:p>
          <a:p>
            <a:r>
              <a:rPr lang="en-CA" dirty="0"/>
              <a:t>Calculate modularity statistic and partition node colours</a:t>
            </a:r>
          </a:p>
          <a:p>
            <a:r>
              <a:rPr lang="en-CA" dirty="0"/>
              <a:t>Set node size based on degree</a:t>
            </a:r>
          </a:p>
          <a:p>
            <a:r>
              <a:rPr lang="en-CA" dirty="0"/>
              <a:t>Add node labels</a:t>
            </a:r>
          </a:p>
          <a:p>
            <a:r>
              <a:rPr lang="en-CA" dirty="0"/>
              <a:t>Run </a:t>
            </a:r>
            <a:r>
              <a:rPr lang="en-CA" b="1" dirty="0" err="1"/>
              <a:t>LabelAdjust</a:t>
            </a:r>
            <a:r>
              <a:rPr lang="en-CA" dirty="0"/>
              <a:t>, along with some manual visual tweaks</a:t>
            </a:r>
          </a:p>
          <a:p>
            <a:pPr lvl="1"/>
            <a:endParaRPr lang="en-CA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F0F58C-EBC2-447B-A632-71DF3C71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767" y="300167"/>
            <a:ext cx="3739861" cy="14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January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5AB76-0F58-47A8-9D29-82024F98E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7" y="2057400"/>
            <a:ext cx="3267039" cy="3811588"/>
          </a:xfrm>
        </p:spPr>
        <p:txBody>
          <a:bodyPr/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  <a:endParaRPr lang="en-CA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Positive support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Tragedies (Iran plane incident)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Investigation progress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Updates/news 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National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21E0679-FCB4-4403-ADE9-08815B3CF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" t="5306" r="113" b="5714"/>
          <a:stretch/>
        </p:blipFill>
        <p:spPr>
          <a:xfrm>
            <a:off x="4731465" y="377890"/>
            <a:ext cx="6783357" cy="6102220"/>
          </a:xfrm>
          <a:prstGeom prst="rect">
            <a:avLst/>
          </a:prstGeom>
        </p:spPr>
      </p:pic>
      <p:pic>
        <p:nvPicPr>
          <p:cNvPr id="12" name="Graphic 11" descr="Maple Leaf">
            <a:extLst>
              <a:ext uri="{FF2B5EF4-FFF2-40B4-BE49-F238E27FC236}">
                <a16:creationId xmlns:a16="http://schemas.microsoft.com/office/drawing/2014/main" id="{A7FD2A5F-9A6C-40BD-8D93-C61B7430D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3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February 2020</a:t>
            </a:r>
          </a:p>
        </p:txBody>
      </p:sp>
      <p:pic>
        <p:nvPicPr>
          <p:cNvPr id="5" name="Picture 4" descr="A picture containing watercraft, map, ship&#10;&#10;Description automatically generated">
            <a:extLst>
              <a:ext uri="{FF2B5EF4-FFF2-40B4-BE49-F238E27FC236}">
                <a16:creationId xmlns:a16="http://schemas.microsoft.com/office/drawing/2014/main" id="{1FBE20DF-C8C5-43EE-ADDB-E0BDEA68E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9" b="4898"/>
          <a:stretch/>
        </p:blipFill>
        <p:spPr>
          <a:xfrm>
            <a:off x="4707520" y="321906"/>
            <a:ext cx="6858000" cy="6214188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83B7D848-40D7-446A-AB21-9EEF167C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605A39-634F-4588-B924-5AAC635A6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997458" cy="4478694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Canada Child Benefit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Campaign promise to reduce child poverty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  <a:endParaRPr lang="en-CA" sz="1600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Dark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39B7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Condolences for deaths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Visit to Ethiopia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Coastal GasLink pipeline protests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175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March 2020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43058B0-FD46-4C32-91BD-E71D2E3874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" t="8792" r="1295" b="9439"/>
          <a:stretch/>
        </p:blipFill>
        <p:spPr>
          <a:xfrm>
            <a:off x="4572000" y="424795"/>
            <a:ext cx="7088123" cy="6008409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EB8F28FC-D297-4168-AE60-2C00B1EC0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F86B67-170F-42AF-AAE3-AE190CEC9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912000" cy="4198121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updates from Rideau Cottage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  <a:endParaRPr lang="en-CA" sz="1600" dirty="0">
              <a:ln w="0"/>
              <a:solidFill>
                <a:srgbClr val="8BB70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Lost income relief measures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measures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782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April 2020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3137DED-C2DB-4ECD-B541-3984A07200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" t="8707" r="2290" b="9251"/>
          <a:stretch/>
        </p:blipFill>
        <p:spPr>
          <a:xfrm>
            <a:off x="4609323" y="352307"/>
            <a:ext cx="7153437" cy="6153386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455065C1-7E9B-4114-824D-2D5C2D98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5E876E-AADC-4EDD-AE74-9D41C0C74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5218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Economic relief measures (CERB </a:t>
            </a:r>
            <a:r>
              <a:rPr lang="en-CA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</a:t>
            </a: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morning updates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general healthcare updates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83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May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6AF22125-CDC3-409E-98F8-AA650C6D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04926CB-D84A-4DA9-9B0B-BD00A9D7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00905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Economic relief measures (CERB </a:t>
            </a:r>
            <a:r>
              <a:rPr lang="en-CA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</a:t>
            </a: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morning updates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general healthcare updates</a:t>
            </a:r>
            <a:endParaRPr lang="en-CA" dirty="0"/>
          </a:p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AC1C84-4EEF-4228-8D1B-CCD4AB6A1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t="5109" r="1194" b="5421"/>
          <a:stretch/>
        </p:blipFill>
        <p:spPr>
          <a:xfrm>
            <a:off x="4855855" y="231111"/>
            <a:ext cx="6894612" cy="639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6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Jan - May 2020</a:t>
            </a:r>
          </a:p>
        </p:txBody>
      </p:sp>
      <p:pic>
        <p:nvPicPr>
          <p:cNvPr id="5" name="Picture 4" descr="A picture containing umbrella&#10;&#10;Description automatically generated">
            <a:extLst>
              <a:ext uri="{FF2B5EF4-FFF2-40B4-BE49-F238E27FC236}">
                <a16:creationId xmlns:a16="http://schemas.microsoft.com/office/drawing/2014/main" id="{8A637CC4-FDBB-44E3-9AB9-FD1D3DD38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" t="15782" r="2539" b="15918"/>
          <a:stretch/>
        </p:blipFill>
        <p:spPr>
          <a:xfrm>
            <a:off x="3987803" y="535344"/>
            <a:ext cx="8127600" cy="5787312"/>
          </a:xfrm>
          <a:prstGeom prst="rect">
            <a:avLst/>
          </a:prstGeom>
        </p:spPr>
      </p:pic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51EF1094-5F64-499F-9651-D37E7686FA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45599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 daily updates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Help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 he is doing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077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261</Words>
  <Application>Microsoft Office PowerPoint</Application>
  <PresentationFormat>Widescreen</PresentationFormat>
  <Paragraphs>85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Community Analysis: Graphs of Top 100 Words by Frequency from Prominent Twitter Users</vt:lpstr>
      <vt:lpstr>Gephi Procedure</vt:lpstr>
      <vt:lpstr>@JustinTrudeau January 2020</vt:lpstr>
      <vt:lpstr>@JustinTrudeau February 2020</vt:lpstr>
      <vt:lpstr>@JustinTrudeau March 2020</vt:lpstr>
      <vt:lpstr>@JustinTrudeau April 2020</vt:lpstr>
      <vt:lpstr>@JustinTrudeau May 2020</vt:lpstr>
      <vt:lpstr>@JustinTrudeau Jan - May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Nazareth</dc:creator>
  <cp:lastModifiedBy>Alexander Nazareth</cp:lastModifiedBy>
  <cp:revision>14</cp:revision>
  <dcterms:created xsi:type="dcterms:W3CDTF">2020-06-11T18:00:34Z</dcterms:created>
  <dcterms:modified xsi:type="dcterms:W3CDTF">2020-06-11T19:35:15Z</dcterms:modified>
</cp:coreProperties>
</file>